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1"/>
  </p:notesMasterIdLst>
  <p:sldIdLst>
    <p:sldId id="262" r:id="rId4"/>
    <p:sldId id="256" r:id="rId5"/>
    <p:sldId id="263" r:id="rId6"/>
    <p:sldId id="257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121"/>
    <a:srgbClr val="E1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6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FE489-14DD-48CE-8D32-09F66B53F86B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107D0-99F4-42D3-B370-9DCD7CE5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1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2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20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0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9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6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4452-248E-4200-85A9-625F59D6DC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CC4F-4138-466F-8FB9-AD4DB8F8C4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5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E1B6-E6A3-4BD9-98DF-4F84DE85F8F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E2A83-EEC2-4314-A397-FF2C12B7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3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5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4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6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5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0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5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97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789F9-2235-431C-862F-A4D5B0870A14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90E8-F5D6-4367-BA29-2A81BB331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9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97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64452-248E-4200-85A9-625F59D6DC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7CC4F-4138-466F-8FB9-AD4DB8F8C4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83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97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DDC50-3BB9-435D-9725-C356880DFE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3506-B21F-4C6D-BAA0-243F817B1E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85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635" y="1676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Targets</a:t>
            </a:r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-33130" y="205227"/>
            <a:ext cx="4128656" cy="1108364"/>
          </a:xfrm>
          <a:prstGeom prst="rect">
            <a:avLst/>
          </a:prstGeom>
        </p:spPr>
      </p:pic>
      <p:pic>
        <p:nvPicPr>
          <p:cNvPr id="2050" name="Picture 2" descr="C:\Users\Owner\AppData\Local\Microsoft\Windows\Temporary Internet Files\Content.IE5\G1UIN604\MP900405416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198" y="1752600"/>
            <a:ext cx="74676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79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0686" y="2014478"/>
            <a:ext cx="4495800" cy="3517192"/>
            <a:chOff x="1635578" y="2473818"/>
            <a:chExt cx="4495800" cy="3517192"/>
          </a:xfrm>
        </p:grpSpPr>
        <p:sp>
          <p:nvSpPr>
            <p:cNvPr id="25" name="Rectangle 24"/>
            <p:cNvSpPr/>
            <p:nvPr/>
          </p:nvSpPr>
          <p:spPr>
            <a:xfrm>
              <a:off x="1635578" y="2485810"/>
              <a:ext cx="4495800" cy="3505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Action Button: Custom 25">
              <a:hlinkClick r:id="" action="ppaction://noaction" highlightClick="1"/>
            </p:cNvPr>
            <p:cNvSpPr/>
            <p:nvPr/>
          </p:nvSpPr>
          <p:spPr>
            <a:xfrm>
              <a:off x="1914524" y="2778618"/>
              <a:ext cx="3581400" cy="2819400"/>
            </a:xfrm>
            <a:prstGeom prst="actionButtonBlank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95524" y="3083418"/>
              <a:ext cx="2743200" cy="2133600"/>
            </a:xfrm>
            <a:prstGeom prst="rect">
              <a:avLst/>
            </a:prstGeom>
            <a:solidFill>
              <a:srgbClr val="E10D0D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00324" y="3411733"/>
              <a:ext cx="1981200" cy="1476970"/>
            </a:xfrm>
            <a:prstGeom prst="rect">
              <a:avLst/>
            </a:prstGeom>
            <a:solidFill>
              <a:srgbClr val="D5612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386817" y="2473818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86817" y="2740127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386817" y="3027816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3</a:t>
              </a:r>
              <a:endParaRPr lang="en-US" b="1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905124" y="3731118"/>
              <a:ext cx="1219200" cy="86989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86817" y="3397148"/>
              <a:ext cx="304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4</a:t>
              </a:r>
              <a:endParaRPr lang="en-US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52800" y="3988263"/>
              <a:ext cx="4572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78533" y="4574510"/>
              <a:ext cx="1905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4</a:t>
              </a:r>
              <a:endParaRPr lang="en-US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79304" y="4903288"/>
              <a:ext cx="228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3</a:t>
              </a:r>
              <a:endParaRPr lang="en-US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99965" y="5272620"/>
              <a:ext cx="2091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80544" y="5609686"/>
              <a:ext cx="381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73249" y="16565"/>
            <a:ext cx="609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Todd has 3 darts. He scored a total of 10 points. If all 3 darts hit the target, how many possible ways could he have scored these points?</a:t>
            </a:r>
            <a:endParaRPr 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728125" y="1948020"/>
            <a:ext cx="34158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He could hit  5, 4, 1</a:t>
            </a:r>
          </a:p>
          <a:p>
            <a:r>
              <a:rPr lang="en-US" sz="2400" b="1" dirty="0"/>
              <a:t>He could hit  5, </a:t>
            </a:r>
            <a:r>
              <a:rPr lang="en-US" sz="2400" b="1" dirty="0" smtClean="0"/>
              <a:t>3, 2</a:t>
            </a:r>
            <a:endParaRPr lang="en-US" sz="2400" b="1" dirty="0"/>
          </a:p>
          <a:p>
            <a:r>
              <a:rPr lang="en-US" sz="2400" b="1" dirty="0"/>
              <a:t>He could hit  </a:t>
            </a:r>
            <a:r>
              <a:rPr lang="en-US" sz="2400" b="1" dirty="0" smtClean="0"/>
              <a:t>4, </a:t>
            </a:r>
            <a:r>
              <a:rPr lang="en-US" sz="2400" b="1" dirty="0"/>
              <a:t>4, </a:t>
            </a:r>
            <a:r>
              <a:rPr lang="en-US" sz="2400" b="1" dirty="0" smtClean="0"/>
              <a:t>2</a:t>
            </a:r>
          </a:p>
          <a:p>
            <a:r>
              <a:rPr lang="en-US" sz="2400" b="1" dirty="0"/>
              <a:t>He could hit  </a:t>
            </a:r>
            <a:r>
              <a:rPr lang="en-US" sz="2400" b="1" dirty="0" smtClean="0"/>
              <a:t>4, 3, 3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 Answer:    4 Ways</a:t>
            </a:r>
            <a:endParaRPr lang="en-US" sz="2400" b="1" dirty="0"/>
          </a:p>
          <a:p>
            <a:endParaRPr lang="en-US" dirty="0" smtClean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2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48" y="141030"/>
            <a:ext cx="8142596" cy="13206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 smtClean="0"/>
              <a:t>   Macey shot her 3 arrows in archery class. If each arrow hit the target for a total score of 10, what targets could she have hit?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1385" y="1852888"/>
            <a:ext cx="3834167" cy="3107140"/>
            <a:chOff x="52033" y="3089512"/>
            <a:chExt cx="3834167" cy="3107140"/>
          </a:xfrm>
        </p:grpSpPr>
        <p:sp>
          <p:nvSpPr>
            <p:cNvPr id="45" name="TextBox 44"/>
            <p:cNvSpPr txBox="1"/>
            <p:nvPr/>
          </p:nvSpPr>
          <p:spPr>
            <a:xfrm>
              <a:off x="52033" y="4480025"/>
              <a:ext cx="3918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91804" y="3089512"/>
              <a:ext cx="3494396" cy="3107140"/>
              <a:chOff x="391804" y="3089512"/>
              <a:chExt cx="3494396" cy="310714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391804" y="3089512"/>
                <a:ext cx="3227696" cy="310714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24552" y="3423882"/>
                <a:ext cx="2362200" cy="24384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700852" y="4300182"/>
                <a:ext cx="609600" cy="68580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243652" y="3842982"/>
                <a:ext cx="1524000" cy="16002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619500" y="4484848"/>
                <a:ext cx="266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b="1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186752" y="4488555"/>
                <a:ext cx="3184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2</a:t>
                </a:r>
                <a:endParaRPr lang="en-US" b="1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767652" y="4484848"/>
                <a:ext cx="2803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3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310452" y="4503114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4</a:t>
                </a:r>
                <a:endParaRPr lang="en-US" b="1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796300" y="445841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338048" y="4503114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4</a:t>
                </a:r>
                <a:endParaRPr lang="en-US" b="1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39136" y="4512360"/>
                <a:ext cx="2803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3</a:t>
                </a:r>
                <a:endParaRPr lang="en-US" b="1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33400" y="448002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2</a:t>
                </a:r>
                <a:endParaRPr lang="en-US" b="1" dirty="0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642209" y="4254438"/>
                <a:ext cx="726885" cy="723184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6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9" name="TextBox 48"/>
          <p:cNvSpPr txBox="1"/>
          <p:nvPr/>
        </p:nvSpPr>
        <p:spPr>
          <a:xfrm>
            <a:off x="4800600" y="1446006"/>
            <a:ext cx="341587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She could hit  6, 2, 2</a:t>
            </a:r>
          </a:p>
          <a:p>
            <a:r>
              <a:rPr lang="en-US" sz="2400" b="1" dirty="0"/>
              <a:t>She could hit  </a:t>
            </a:r>
            <a:r>
              <a:rPr lang="en-US" sz="2400" b="1" dirty="0" smtClean="0"/>
              <a:t>4, 4, </a:t>
            </a:r>
            <a:r>
              <a:rPr lang="en-US" sz="2400" b="1" dirty="0"/>
              <a:t>2</a:t>
            </a:r>
          </a:p>
          <a:p>
            <a:r>
              <a:rPr lang="en-US" sz="2400" b="1" dirty="0"/>
              <a:t>She could hit  </a:t>
            </a:r>
            <a:r>
              <a:rPr lang="en-US" sz="2400" b="1" dirty="0" smtClean="0"/>
              <a:t>4, 3, 3</a:t>
            </a:r>
            <a:endParaRPr lang="en-US" sz="2400" b="1" dirty="0"/>
          </a:p>
          <a:p>
            <a:endParaRPr lang="en-US" sz="2400" b="1" dirty="0" smtClean="0"/>
          </a:p>
          <a:p>
            <a:endParaRPr lang="en-US" dirty="0" smtClean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1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49072" y="197908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Alice had 4 arrows in archery class . Each arrow hit the target. Her total score was 20. How many ways could she have earned this score?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9072" y="6345053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9072" y="4289631"/>
            <a:ext cx="3713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Alice could hit 6, 6, </a:t>
            </a:r>
            <a:r>
              <a:rPr lang="en-US" sz="2400" b="1" dirty="0">
                <a:solidFill>
                  <a:prstClr val="black"/>
                </a:solidFill>
              </a:rPr>
              <a:t>6</a:t>
            </a:r>
            <a:r>
              <a:rPr lang="en-US" sz="2400" b="1" dirty="0" smtClean="0">
                <a:solidFill>
                  <a:prstClr val="black"/>
                </a:solidFill>
              </a:rPr>
              <a:t>, 2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Alice could </a:t>
            </a:r>
            <a:r>
              <a:rPr lang="en-US" sz="2400" b="1" dirty="0" smtClean="0">
                <a:solidFill>
                  <a:prstClr val="black"/>
                </a:solidFill>
              </a:rPr>
              <a:t>hit </a:t>
            </a:r>
            <a:r>
              <a:rPr lang="en-US" sz="2400" b="1" dirty="0">
                <a:solidFill>
                  <a:prstClr val="black"/>
                </a:solidFill>
              </a:rPr>
              <a:t>6</a:t>
            </a:r>
            <a:r>
              <a:rPr lang="en-US" sz="2400" b="1" dirty="0" smtClean="0">
                <a:solidFill>
                  <a:prstClr val="black"/>
                </a:solidFill>
              </a:rPr>
              <a:t>, 6, 4, 4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Alice could </a:t>
            </a:r>
            <a:r>
              <a:rPr lang="en-US" sz="2400" b="1" dirty="0" smtClean="0">
                <a:solidFill>
                  <a:prstClr val="black"/>
                </a:solidFill>
              </a:rPr>
              <a:t>hit </a:t>
            </a:r>
            <a:r>
              <a:rPr lang="en-US" sz="2400" b="1" dirty="0">
                <a:solidFill>
                  <a:prstClr val="black"/>
                </a:solidFill>
              </a:rPr>
              <a:t>6</a:t>
            </a:r>
            <a:r>
              <a:rPr lang="en-US" sz="2400" b="1" dirty="0" smtClean="0">
                <a:solidFill>
                  <a:prstClr val="black"/>
                </a:solidFill>
              </a:rPr>
              <a:t>, 6, </a:t>
            </a:r>
            <a:r>
              <a:rPr lang="en-US" sz="2400" b="1" dirty="0">
                <a:solidFill>
                  <a:prstClr val="black"/>
                </a:solidFill>
              </a:rPr>
              <a:t>5</a:t>
            </a:r>
            <a:r>
              <a:rPr lang="en-US" sz="2400" b="1" dirty="0" smtClean="0">
                <a:solidFill>
                  <a:prstClr val="black"/>
                </a:solidFill>
              </a:rPr>
              <a:t>, 3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Alice could </a:t>
            </a:r>
            <a:r>
              <a:rPr lang="en-US" sz="2400" b="1" dirty="0" smtClean="0">
                <a:solidFill>
                  <a:prstClr val="black"/>
                </a:solidFill>
              </a:rPr>
              <a:t>hit </a:t>
            </a:r>
            <a:r>
              <a:rPr lang="en-US" sz="2400" b="1" dirty="0">
                <a:solidFill>
                  <a:prstClr val="black"/>
                </a:solidFill>
              </a:rPr>
              <a:t>6</a:t>
            </a:r>
            <a:r>
              <a:rPr lang="en-US" sz="2400" b="1" dirty="0" smtClean="0">
                <a:solidFill>
                  <a:prstClr val="black"/>
                </a:solidFill>
              </a:rPr>
              <a:t>, 4</a:t>
            </a:r>
            <a:r>
              <a:rPr lang="en-US" sz="2400" b="1" dirty="0">
                <a:solidFill>
                  <a:prstClr val="black"/>
                </a:solidFill>
              </a:rPr>
              <a:t>, 5</a:t>
            </a:r>
            <a:r>
              <a:rPr lang="en-US" sz="2400" b="1" dirty="0" smtClean="0">
                <a:solidFill>
                  <a:prstClr val="black"/>
                </a:solidFill>
              </a:rPr>
              <a:t>, 5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Alice </a:t>
            </a:r>
            <a:r>
              <a:rPr lang="en-US" sz="2400" b="1" dirty="0" smtClean="0">
                <a:solidFill>
                  <a:prstClr val="black"/>
                </a:solidFill>
              </a:rPr>
              <a:t>could hit 5, 5, </a:t>
            </a:r>
            <a:r>
              <a:rPr lang="en-US" sz="2400" b="1" dirty="0">
                <a:solidFill>
                  <a:prstClr val="black"/>
                </a:solidFill>
              </a:rPr>
              <a:t>5</a:t>
            </a:r>
            <a:r>
              <a:rPr lang="en-US" sz="2400" b="1" dirty="0" smtClean="0">
                <a:solidFill>
                  <a:prstClr val="black"/>
                </a:solidFill>
              </a:rPr>
              <a:t>, 5</a:t>
            </a:r>
          </a:p>
          <a:p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 smtClean="0">
                <a:solidFill>
                  <a:prstClr val="black"/>
                </a:solidFill>
              </a:rPr>
              <a:t>Answer  5 ways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777978" y="1213571"/>
            <a:ext cx="3276600" cy="3776703"/>
            <a:chOff x="3276600" y="2279491"/>
            <a:chExt cx="3276600" cy="3776703"/>
          </a:xfrm>
        </p:grpSpPr>
        <p:sp>
          <p:nvSpPr>
            <p:cNvPr id="2" name="Rectangle 1"/>
            <p:cNvSpPr/>
            <p:nvPr/>
          </p:nvSpPr>
          <p:spPr>
            <a:xfrm>
              <a:off x="4554372" y="3810000"/>
              <a:ext cx="604606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Process 3"/>
            <p:cNvSpPr/>
            <p:nvPr/>
          </p:nvSpPr>
          <p:spPr>
            <a:xfrm>
              <a:off x="3276600" y="2322394"/>
              <a:ext cx="3276600" cy="3733800"/>
            </a:xfrm>
            <a:prstGeom prst="flowChartProcess">
              <a:avLst/>
            </a:prstGeom>
            <a:solidFill>
              <a:srgbClr val="FF0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581400" y="2667000"/>
              <a:ext cx="2590800" cy="2971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62399" y="3036332"/>
              <a:ext cx="1905000" cy="2133600"/>
            </a:xfrm>
            <a:prstGeom prst="rect">
              <a:avLst/>
            </a:prstGeom>
            <a:solidFill>
              <a:srgbClr val="FFFF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7199" y="3422450"/>
              <a:ext cx="1295400" cy="1447800"/>
            </a:xfrm>
            <a:prstGeom prst="rect">
              <a:avLst/>
            </a:prstGeom>
            <a:solidFill>
              <a:srgbClr val="00B05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3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61904" y="2279491"/>
              <a:ext cx="342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prstClr val="black"/>
                  </a:solidFill>
                </a:rPr>
                <a:t>6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91670" y="5686862"/>
              <a:ext cx="283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prstClr val="black"/>
                  </a:solidFill>
                </a:rPr>
                <a:t>6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75881" y="2648823"/>
              <a:ext cx="261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prstClr val="black"/>
                  </a:solidFill>
                </a:rPr>
                <a:t>5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88693" y="5269468"/>
              <a:ext cx="316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prstClr val="black"/>
                  </a:solidFill>
                </a:rPr>
                <a:t>5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62629" y="3019840"/>
              <a:ext cx="261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prstClr val="black"/>
                  </a:solidFill>
                </a:rPr>
                <a:t>4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89729" y="4813852"/>
              <a:ext cx="378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prstClr val="black"/>
                  </a:solidFill>
                </a:rPr>
                <a:t>4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47022" y="3968234"/>
              <a:ext cx="372665" cy="3693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prstClr val="black"/>
                  </a:solidFill>
                </a:rPr>
                <a:t>2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782511" y="35193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2511" y="4431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</a:t>
              </a:r>
              <a:endParaRPr lang="en-US" b="1" dirty="0"/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32771" y="5628459"/>
            <a:ext cx="4128656" cy="110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8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48" y="141030"/>
            <a:ext cx="8142596" cy="13206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 smtClean="0"/>
              <a:t>   Will has 3 bullets in his gun. He shoots the 3 bullets and every bullet hits the target. His score is 20.   How many ways could he have scored this total?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09352" y="1425258"/>
            <a:ext cx="4011304" cy="3962400"/>
            <a:chOff x="0" y="2661882"/>
            <a:chExt cx="4011304" cy="3962400"/>
          </a:xfrm>
        </p:grpSpPr>
        <p:sp>
          <p:nvSpPr>
            <p:cNvPr id="45" name="TextBox 44"/>
            <p:cNvSpPr txBox="1"/>
            <p:nvPr/>
          </p:nvSpPr>
          <p:spPr>
            <a:xfrm>
              <a:off x="52033" y="4480025"/>
              <a:ext cx="3918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en-US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0" y="2661882"/>
              <a:ext cx="4011304" cy="3962400"/>
              <a:chOff x="0" y="2661882"/>
              <a:chExt cx="4011304" cy="39624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0" y="2661882"/>
                <a:ext cx="4011304" cy="3962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391804" y="3089512"/>
                <a:ext cx="3494396" cy="3107140"/>
                <a:chOff x="391804" y="3089512"/>
                <a:chExt cx="3494396" cy="310714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391804" y="3089512"/>
                  <a:ext cx="3227696" cy="3107140"/>
                </a:xfrm>
                <a:prstGeom prst="ellipse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824552" y="3423882"/>
                  <a:ext cx="2362200" cy="24384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1700852" y="4300182"/>
                  <a:ext cx="609600" cy="685800"/>
                </a:xfrm>
                <a:prstGeom prst="ellipse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1243652" y="3842982"/>
                  <a:ext cx="1524000" cy="16002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619500" y="4484848"/>
                  <a:ext cx="266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2</a:t>
                  </a:r>
                  <a:endParaRPr lang="en-US" b="1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3186752" y="4488555"/>
                  <a:ext cx="3184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4</a:t>
                  </a: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2767652" y="4484848"/>
                  <a:ext cx="2803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6</a:t>
                  </a:r>
                  <a:endParaRPr lang="en-US" b="1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2376712" y="4489862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8</a:t>
                  </a:r>
                  <a:endParaRPr lang="en-US" b="1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796300" y="4458416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338048" y="4503114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8</a:t>
                  </a:r>
                  <a:endParaRPr lang="en-US" b="1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912632" y="4485856"/>
                  <a:ext cx="2803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6</a:t>
                  </a:r>
                  <a:endParaRPr lang="en-US" b="1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533400" y="4480025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4</a:t>
                  </a:r>
                  <a:endParaRPr lang="en-US" b="1" dirty="0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1642209" y="4254438"/>
                  <a:ext cx="726885" cy="723184"/>
                </a:xfrm>
                <a:prstGeom prst="ellipse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49" name="TextBox 48"/>
          <p:cNvSpPr txBox="1"/>
          <p:nvPr/>
        </p:nvSpPr>
        <p:spPr>
          <a:xfrm>
            <a:off x="4800600" y="1446006"/>
            <a:ext cx="34158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He could hit  10, </a:t>
            </a:r>
            <a:r>
              <a:rPr lang="en-US" sz="2400" b="1" dirty="0"/>
              <a:t>6</a:t>
            </a:r>
            <a:r>
              <a:rPr lang="en-US" sz="2400" b="1" dirty="0" smtClean="0"/>
              <a:t>, 4</a:t>
            </a:r>
          </a:p>
          <a:p>
            <a:r>
              <a:rPr lang="en-US" sz="2400" b="1" dirty="0"/>
              <a:t>He could hit  </a:t>
            </a:r>
            <a:r>
              <a:rPr lang="en-US" sz="2400" b="1" dirty="0" smtClean="0"/>
              <a:t>10, 8, 2</a:t>
            </a:r>
            <a:endParaRPr lang="en-US" sz="2400" b="1" dirty="0"/>
          </a:p>
          <a:p>
            <a:r>
              <a:rPr lang="en-US" sz="2400" b="1" dirty="0"/>
              <a:t>He could hit  </a:t>
            </a:r>
            <a:r>
              <a:rPr lang="en-US" sz="2400" b="1" dirty="0" smtClean="0"/>
              <a:t>   8, 8, 4</a:t>
            </a:r>
          </a:p>
          <a:p>
            <a:r>
              <a:rPr lang="en-US" sz="2400" b="1" dirty="0"/>
              <a:t>He could hit </a:t>
            </a:r>
            <a:r>
              <a:rPr lang="en-US" sz="2400" b="1" dirty="0" smtClean="0"/>
              <a:t>    8, 6, 6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 Answer:    4 Ways</a:t>
            </a:r>
            <a:endParaRPr lang="en-US" sz="2400" b="1" dirty="0"/>
          </a:p>
          <a:p>
            <a:endParaRPr lang="en-US" dirty="0" smtClean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16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0975" y="304800"/>
            <a:ext cx="6400800" cy="1752600"/>
          </a:xfrm>
        </p:spPr>
        <p:txBody>
          <a:bodyPr>
            <a:noAutofit/>
          </a:bodyPr>
          <a:lstStyle/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If Catherine throws three darts at the target. Assuming all darts hit the board,  how many </a:t>
            </a:r>
            <a:r>
              <a:rPr lang="en-US" sz="4000" b="1" dirty="0">
                <a:solidFill>
                  <a:schemeClr val="tx1"/>
                </a:solidFill>
              </a:rPr>
              <a:t>different </a:t>
            </a:r>
            <a:r>
              <a:rPr lang="en-US" sz="4000" b="1" dirty="0" smtClean="0">
                <a:solidFill>
                  <a:schemeClr val="tx1"/>
                </a:solidFill>
              </a:rPr>
              <a:t>point </a:t>
            </a:r>
            <a:r>
              <a:rPr lang="en-US" sz="4000" b="1" dirty="0">
                <a:solidFill>
                  <a:schemeClr val="tx1"/>
                </a:solidFill>
              </a:rPr>
              <a:t>totals </a:t>
            </a:r>
            <a:r>
              <a:rPr lang="en-US" sz="4000" b="1" dirty="0" smtClean="0">
                <a:solidFill>
                  <a:schemeClr val="tx1"/>
                </a:solidFill>
              </a:rPr>
              <a:t>could she score?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6957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b="1" dirty="0"/>
              <a:t>Answer</a:t>
            </a:r>
            <a:r>
              <a:rPr lang="en-US" b="1" dirty="0" smtClean="0"/>
              <a:t>: 10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172200" y="2270016"/>
            <a:ext cx="2286000" cy="1978134"/>
            <a:chOff x="6019800" y="2239289"/>
            <a:chExt cx="2819400" cy="2637511"/>
          </a:xfrm>
        </p:grpSpPr>
        <p:sp>
          <p:nvSpPr>
            <p:cNvPr id="2" name="Oval 1"/>
            <p:cNvSpPr/>
            <p:nvPr/>
          </p:nvSpPr>
          <p:spPr>
            <a:xfrm>
              <a:off x="6019800" y="2362200"/>
              <a:ext cx="2819400" cy="25146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6324600" y="2667000"/>
              <a:ext cx="2209800" cy="1905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6769282" y="3072924"/>
              <a:ext cx="1320436" cy="10931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179128" y="3249098"/>
              <a:ext cx="616529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7</a:t>
              </a:r>
              <a:endParaRPr lang="en-US" sz="3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39001" y="2621518"/>
              <a:ext cx="457200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39001" y="2239289"/>
              <a:ext cx="457200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434483" y="3305174"/>
            <a:ext cx="341587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 could hit  </a:t>
            </a:r>
            <a:r>
              <a:rPr lang="en-US" b="1" dirty="0" smtClean="0"/>
              <a:t>7, </a:t>
            </a:r>
            <a:r>
              <a:rPr lang="en-US" b="1" dirty="0" smtClean="0"/>
              <a:t>7</a:t>
            </a:r>
            <a:r>
              <a:rPr lang="en-US" b="1" dirty="0" smtClean="0"/>
              <a:t>, 7</a:t>
            </a:r>
            <a:endParaRPr lang="en-US" b="1" dirty="0" smtClean="0"/>
          </a:p>
          <a:p>
            <a:r>
              <a:rPr lang="en-US" b="1" dirty="0"/>
              <a:t>He could hit  7, </a:t>
            </a:r>
            <a:r>
              <a:rPr lang="en-US" b="1" dirty="0" smtClean="0"/>
              <a:t>7</a:t>
            </a:r>
            <a:r>
              <a:rPr lang="en-US" b="1" dirty="0" smtClean="0"/>
              <a:t>, 5</a:t>
            </a:r>
            <a:endParaRPr lang="en-US" b="1" dirty="0"/>
          </a:p>
          <a:p>
            <a:r>
              <a:rPr lang="en-US" b="1" dirty="0"/>
              <a:t>He could hit  7, </a:t>
            </a:r>
            <a:r>
              <a:rPr lang="en-US" b="1" dirty="0" smtClean="0"/>
              <a:t>7</a:t>
            </a:r>
            <a:r>
              <a:rPr lang="en-US" b="1" dirty="0" smtClean="0"/>
              <a:t>, 2</a:t>
            </a:r>
            <a:endParaRPr lang="en-US" b="1" dirty="0"/>
          </a:p>
          <a:p>
            <a:r>
              <a:rPr lang="en-US" b="1" dirty="0"/>
              <a:t>He could hit  7, </a:t>
            </a:r>
            <a:r>
              <a:rPr lang="en-US" b="1" dirty="0" smtClean="0"/>
              <a:t>5</a:t>
            </a:r>
            <a:r>
              <a:rPr lang="en-US" b="1" dirty="0" smtClean="0"/>
              <a:t>, 5</a:t>
            </a:r>
            <a:endParaRPr lang="en-US" b="1" dirty="0" smtClean="0"/>
          </a:p>
          <a:p>
            <a:r>
              <a:rPr lang="en-US" b="1" dirty="0"/>
              <a:t>He could hit  7, </a:t>
            </a:r>
            <a:r>
              <a:rPr lang="en-US" b="1" dirty="0" smtClean="0"/>
              <a:t>5</a:t>
            </a:r>
            <a:r>
              <a:rPr lang="en-US" b="1" dirty="0" smtClean="0"/>
              <a:t>, 2</a:t>
            </a:r>
            <a:endParaRPr lang="en-US" b="1" dirty="0" smtClean="0"/>
          </a:p>
          <a:p>
            <a:r>
              <a:rPr lang="en-US" b="1" dirty="0"/>
              <a:t>He could hit  7, </a:t>
            </a:r>
            <a:r>
              <a:rPr lang="en-US" b="1" dirty="0" smtClean="0"/>
              <a:t>2</a:t>
            </a:r>
            <a:r>
              <a:rPr lang="en-US" b="1" dirty="0" smtClean="0"/>
              <a:t>, 2</a:t>
            </a:r>
            <a:endParaRPr lang="en-US" b="1" dirty="0" smtClean="0"/>
          </a:p>
          <a:p>
            <a:r>
              <a:rPr lang="en-US" b="1" dirty="0"/>
              <a:t>He could hit  </a:t>
            </a:r>
            <a:r>
              <a:rPr lang="en-US" b="1" dirty="0" smtClean="0"/>
              <a:t>5, 5</a:t>
            </a:r>
            <a:r>
              <a:rPr lang="en-US" b="1" dirty="0" smtClean="0"/>
              <a:t>, 5</a:t>
            </a:r>
            <a:endParaRPr lang="en-US" b="1" dirty="0" smtClean="0"/>
          </a:p>
          <a:p>
            <a:r>
              <a:rPr lang="en-US" b="1" dirty="0"/>
              <a:t>He could hit  5, </a:t>
            </a:r>
            <a:r>
              <a:rPr lang="en-US" b="1" dirty="0" smtClean="0"/>
              <a:t>5</a:t>
            </a:r>
            <a:r>
              <a:rPr lang="en-US" b="1" dirty="0" smtClean="0"/>
              <a:t>, 2</a:t>
            </a:r>
            <a:endParaRPr lang="en-US" b="1" dirty="0" smtClean="0"/>
          </a:p>
          <a:p>
            <a:r>
              <a:rPr lang="en-US" b="1" dirty="0"/>
              <a:t>He could hit  5, </a:t>
            </a:r>
            <a:r>
              <a:rPr lang="en-US" b="1" dirty="0" smtClean="0"/>
              <a:t>2</a:t>
            </a:r>
            <a:r>
              <a:rPr lang="en-US" b="1" dirty="0" smtClean="0"/>
              <a:t>, 2</a:t>
            </a:r>
            <a:endParaRPr lang="en-US" b="1" dirty="0" smtClean="0"/>
          </a:p>
          <a:p>
            <a:r>
              <a:rPr lang="en-US" b="1" dirty="0"/>
              <a:t>He could hit  </a:t>
            </a:r>
            <a:r>
              <a:rPr lang="en-US" b="1" dirty="0" smtClean="0"/>
              <a:t>2, 2</a:t>
            </a:r>
            <a:r>
              <a:rPr lang="en-US" b="1" dirty="0" smtClean="0"/>
              <a:t>, 2</a:t>
            </a:r>
            <a:endParaRPr lang="en-US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 Answer:    4 Ways</a:t>
            </a:r>
            <a:endParaRPr lang="en-US" sz="2400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29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0975" y="304800"/>
            <a:ext cx="5871225" cy="3307348"/>
          </a:xfrm>
        </p:spPr>
        <p:txBody>
          <a:bodyPr>
            <a:noAutofit/>
          </a:bodyPr>
          <a:lstStyle/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If Blake throws three darts at the target. Assuming all darts hit the board,  how many </a:t>
            </a:r>
            <a:r>
              <a:rPr lang="en-US" sz="4000" b="1" i="1" dirty="0">
                <a:solidFill>
                  <a:schemeClr val="tx1"/>
                </a:solidFill>
              </a:rPr>
              <a:t>different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point </a:t>
            </a:r>
            <a:r>
              <a:rPr lang="en-US" sz="4000" b="1" dirty="0">
                <a:solidFill>
                  <a:schemeClr val="tx1"/>
                </a:solidFill>
              </a:rPr>
              <a:t>totals </a:t>
            </a:r>
            <a:r>
              <a:rPr lang="en-US" sz="4000" b="1" dirty="0" smtClean="0">
                <a:solidFill>
                  <a:schemeClr val="tx1"/>
                </a:solidFill>
              </a:rPr>
              <a:t>could he score?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b="1" dirty="0"/>
              <a:t>Answer</a:t>
            </a:r>
            <a:r>
              <a:rPr lang="en-US" b="1" dirty="0" smtClean="0"/>
              <a:t>: 7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172200" y="2270016"/>
            <a:ext cx="2286000" cy="1978134"/>
            <a:chOff x="6019800" y="2239289"/>
            <a:chExt cx="2819400" cy="2637511"/>
          </a:xfrm>
        </p:grpSpPr>
        <p:sp>
          <p:nvSpPr>
            <p:cNvPr id="2" name="Oval 1"/>
            <p:cNvSpPr/>
            <p:nvPr/>
          </p:nvSpPr>
          <p:spPr>
            <a:xfrm>
              <a:off x="6019800" y="2362200"/>
              <a:ext cx="2819400" cy="25146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6324600" y="2667000"/>
              <a:ext cx="2209800" cy="1905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6769282" y="3072924"/>
              <a:ext cx="1320436" cy="10931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179128" y="3249098"/>
              <a:ext cx="616529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6</a:t>
              </a:r>
              <a:endParaRPr lang="en-US" sz="3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39001" y="2621518"/>
              <a:ext cx="457200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4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39001" y="2239289"/>
              <a:ext cx="457200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434483" y="3305174"/>
            <a:ext cx="341587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 could hit  6, 6</a:t>
            </a:r>
            <a:r>
              <a:rPr lang="en-US" b="1" dirty="0" smtClean="0"/>
              <a:t>, 6=18</a:t>
            </a:r>
            <a:endParaRPr lang="en-US" b="1" dirty="0" smtClean="0"/>
          </a:p>
          <a:p>
            <a:r>
              <a:rPr lang="en-US" b="1" dirty="0"/>
              <a:t>He could hit  6, </a:t>
            </a:r>
            <a:r>
              <a:rPr lang="en-US" b="1" dirty="0" smtClean="0"/>
              <a:t>6</a:t>
            </a:r>
            <a:r>
              <a:rPr lang="en-US" b="1" dirty="0" smtClean="0"/>
              <a:t>, 4=16</a:t>
            </a:r>
            <a:endParaRPr lang="en-US" b="1" dirty="0"/>
          </a:p>
          <a:p>
            <a:r>
              <a:rPr lang="en-US" b="1" dirty="0"/>
              <a:t>He could hit  6, </a:t>
            </a:r>
            <a:r>
              <a:rPr lang="en-US" b="1" dirty="0" smtClean="0"/>
              <a:t>6</a:t>
            </a:r>
            <a:r>
              <a:rPr lang="en-US" b="1" dirty="0" smtClean="0"/>
              <a:t>, 2=14</a:t>
            </a:r>
            <a:endParaRPr lang="en-US" b="1" dirty="0"/>
          </a:p>
          <a:p>
            <a:r>
              <a:rPr lang="en-US" b="1" dirty="0"/>
              <a:t>He could hit  6, </a:t>
            </a:r>
            <a:r>
              <a:rPr lang="en-US" b="1" dirty="0" smtClean="0"/>
              <a:t>4</a:t>
            </a:r>
            <a:r>
              <a:rPr lang="en-US" b="1" dirty="0" smtClean="0"/>
              <a:t>, 4=14</a:t>
            </a:r>
            <a:endParaRPr lang="en-US" b="1" dirty="0" smtClean="0"/>
          </a:p>
          <a:p>
            <a:r>
              <a:rPr lang="en-US" b="1" dirty="0"/>
              <a:t>He could hit  6, </a:t>
            </a:r>
            <a:r>
              <a:rPr lang="en-US" b="1" dirty="0" smtClean="0"/>
              <a:t>4</a:t>
            </a:r>
            <a:r>
              <a:rPr lang="en-US" b="1" dirty="0" smtClean="0"/>
              <a:t>, 2=12</a:t>
            </a:r>
            <a:endParaRPr lang="en-US" b="1" dirty="0"/>
          </a:p>
          <a:p>
            <a:r>
              <a:rPr lang="en-US" b="1" dirty="0"/>
              <a:t>He could hit  </a:t>
            </a:r>
            <a:r>
              <a:rPr lang="en-US" b="1" dirty="0" smtClean="0"/>
              <a:t>6</a:t>
            </a:r>
            <a:r>
              <a:rPr lang="en-US" b="1" dirty="0" smtClean="0"/>
              <a:t>, 2, 2=10</a:t>
            </a:r>
            <a:endParaRPr lang="en-US" b="1" dirty="0" smtClean="0"/>
          </a:p>
          <a:p>
            <a:r>
              <a:rPr lang="en-US" b="1" dirty="0"/>
              <a:t>He could hit  </a:t>
            </a:r>
            <a:r>
              <a:rPr lang="en-US" b="1" dirty="0" smtClean="0"/>
              <a:t>4, 4</a:t>
            </a:r>
            <a:r>
              <a:rPr lang="en-US" b="1" dirty="0" smtClean="0"/>
              <a:t>, 4=12</a:t>
            </a:r>
            <a:endParaRPr lang="en-US" b="1" dirty="0" smtClean="0"/>
          </a:p>
          <a:p>
            <a:r>
              <a:rPr lang="en-US" b="1" dirty="0"/>
              <a:t>He could hit  4, </a:t>
            </a:r>
            <a:r>
              <a:rPr lang="en-US" b="1" dirty="0" smtClean="0"/>
              <a:t>4</a:t>
            </a:r>
            <a:r>
              <a:rPr lang="en-US" b="1" dirty="0" smtClean="0"/>
              <a:t>, 2=10</a:t>
            </a:r>
            <a:endParaRPr lang="en-US" b="1" dirty="0"/>
          </a:p>
          <a:p>
            <a:r>
              <a:rPr lang="en-US" b="1" dirty="0"/>
              <a:t>He could hit  4, </a:t>
            </a:r>
            <a:r>
              <a:rPr lang="en-US" b="1" dirty="0" smtClean="0"/>
              <a:t>2</a:t>
            </a:r>
            <a:r>
              <a:rPr lang="en-US" b="1" dirty="0" smtClean="0"/>
              <a:t>, 2=8</a:t>
            </a:r>
            <a:endParaRPr lang="en-US" b="1" dirty="0"/>
          </a:p>
          <a:p>
            <a:r>
              <a:rPr lang="en-US" b="1" dirty="0" smtClean="0"/>
              <a:t>He </a:t>
            </a:r>
            <a:r>
              <a:rPr lang="en-US" b="1" dirty="0"/>
              <a:t>could hit  </a:t>
            </a:r>
            <a:r>
              <a:rPr lang="en-US" b="1" dirty="0" smtClean="0"/>
              <a:t>2, 2</a:t>
            </a:r>
            <a:r>
              <a:rPr lang="en-US" b="1" dirty="0" smtClean="0"/>
              <a:t>, 2=6</a:t>
            </a:r>
            <a:endParaRPr lang="en-US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 </a:t>
            </a:r>
            <a:endParaRPr lang="en-US" sz="2400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721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549</Words>
  <Application>Microsoft Office PowerPoint</Application>
  <PresentationFormat>On-screen Show (4:3)</PresentationFormat>
  <Paragraphs>114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1_Office Theme</vt:lpstr>
      <vt:lpstr>2_Office Theme</vt:lpstr>
      <vt:lpstr>Targets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bsmith</dc:creator>
  <cp:lastModifiedBy>Owner</cp:lastModifiedBy>
  <cp:revision>39</cp:revision>
  <dcterms:created xsi:type="dcterms:W3CDTF">2012-04-30T17:25:45Z</dcterms:created>
  <dcterms:modified xsi:type="dcterms:W3CDTF">2015-08-30T02:55:59Z</dcterms:modified>
</cp:coreProperties>
</file>